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B887DE-7CFD-4117-852F-6BAE2F7D6B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56781ED-3EE7-4107-81D3-6C58F5FD02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61DB3E-E5EA-43FE-9B8D-1C9AC4AB8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9C25-DEF1-42AE-990A-B9AB82FB903B}" type="datetimeFigureOut">
              <a:rPr lang="fr-CA" smtClean="0"/>
              <a:t>2023-10-17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A78DCE-EB13-4125-8CF8-1CACD5F9E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4CB161-0A4B-40CE-9A9D-1D62590DE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393A9-5335-4CAA-9EA7-B6ADF0A356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82842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68CCBB-0965-42D3-ADFB-02C33FD58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623CFE7-7352-4632-9840-A953FB74E4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D61142-C213-459A-8558-012798EDB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9C25-DEF1-42AE-990A-B9AB82FB903B}" type="datetimeFigureOut">
              <a:rPr lang="fr-CA" smtClean="0"/>
              <a:t>2023-10-17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FD3768-5EB8-4323-A149-996DFAEF1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A4DC16-97B6-4E2A-A5A4-A411FFB05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393A9-5335-4CAA-9EA7-B6ADF0A356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51266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645BAD7-2C69-4F51-82C8-CF9C89D3E0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4E26A30-8C6F-4B5F-ADA7-7AC44CF98C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89CE41-008E-4F56-AB42-C1855398A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9C25-DEF1-42AE-990A-B9AB82FB903B}" type="datetimeFigureOut">
              <a:rPr lang="fr-CA" smtClean="0"/>
              <a:t>2023-10-17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549C89-D7BE-4828-B88E-A450D1267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A61CEC-D21E-480F-9A03-AF07527D5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393A9-5335-4CAA-9EA7-B6ADF0A356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55259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7231DC-71AF-4DB4-A0DE-B94A7D333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2D168A-6308-405F-9C65-CEBD1EF14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3DA819-4AFC-4A21-852C-BA475F5E7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9C25-DEF1-42AE-990A-B9AB82FB903B}" type="datetimeFigureOut">
              <a:rPr lang="fr-CA" smtClean="0"/>
              <a:t>2023-10-17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2E8A5D-5A0B-4DF6-AE89-8E2FA79B5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2913D8-3A0B-4759-9B84-BD72632B0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393A9-5335-4CAA-9EA7-B6ADF0A356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19283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4FB330-409F-46C9-A372-909457BCC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22C778-373D-403D-A4B8-D3E1EE7FF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09CE88-5BF3-4CE6-A0B4-0104CB2CC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9C25-DEF1-42AE-990A-B9AB82FB903B}" type="datetimeFigureOut">
              <a:rPr lang="fr-CA" smtClean="0"/>
              <a:t>2023-10-17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1031C0-00E1-41CE-A8D9-387D00904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6206E1-8956-4360-AA02-754BD8848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393A9-5335-4CAA-9EA7-B6ADF0A356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5455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731AA9-F841-44E8-ADBD-D89982892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C675EF-A6CC-4AB9-B117-4BC0C53D3A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C728D33-3F5E-4891-9D15-A46620B8D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853041B-A27A-492F-B31C-1C40C3B70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9C25-DEF1-42AE-990A-B9AB82FB903B}" type="datetimeFigureOut">
              <a:rPr lang="fr-CA" smtClean="0"/>
              <a:t>2023-10-17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AE55E4-42F8-4425-B074-DADA74949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509B944-FFAC-4EEE-A985-48AFA5B6A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393A9-5335-4CAA-9EA7-B6ADF0A356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5729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039590-E099-4A83-909E-E5969693B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2ECA62-B004-4390-9803-27C6352CB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3A1EC66-83C7-4318-8307-2BD9B952BB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07128BE-F605-436A-B125-075191D64D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3B746B4-14FC-4B26-8AA9-75A60689B5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DA638C7-9105-4DA6-B8D0-43EC17EBE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9C25-DEF1-42AE-990A-B9AB82FB903B}" type="datetimeFigureOut">
              <a:rPr lang="fr-CA" smtClean="0"/>
              <a:t>2023-10-17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00ACB37-DDE3-4D2E-AD27-91F14394A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928D107-244B-4E78-9A9F-9B7A448CA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393A9-5335-4CAA-9EA7-B6ADF0A356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92123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ECCE5-F02B-4E67-B823-FC71255A8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7F911B8-CE0E-4FAD-8B22-FD1B018B0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9C25-DEF1-42AE-990A-B9AB82FB903B}" type="datetimeFigureOut">
              <a:rPr lang="fr-CA" smtClean="0"/>
              <a:t>2023-10-17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43ED3EC-0D67-4244-934E-B4CE654A6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06B7DC5-E4FE-4F64-AACA-7519B5088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393A9-5335-4CAA-9EA7-B6ADF0A356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3356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E19813C-CF1A-4481-9724-6F986F501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9C25-DEF1-42AE-990A-B9AB82FB903B}" type="datetimeFigureOut">
              <a:rPr lang="fr-CA" smtClean="0"/>
              <a:t>2023-10-17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8BD135B-6F2E-4ADA-A378-53D3210E1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363BA9D-1D3C-4100-B19B-7BA264991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393A9-5335-4CAA-9EA7-B6ADF0A356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82096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CFE074-357A-4C7B-8D2B-B8F1D6E1B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878577-33E0-4C76-A715-A88B6AD4E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6BE3EF3-43C2-4738-88F8-02316DAF7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B7D45A5-7ACD-4266-A1B1-444A8962C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9C25-DEF1-42AE-990A-B9AB82FB903B}" type="datetimeFigureOut">
              <a:rPr lang="fr-CA" smtClean="0"/>
              <a:t>2023-10-17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B0F3A02-519E-4E7B-9884-9BE92152C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C26BC76-AF8F-4D6A-A88A-B5C4CB975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393A9-5335-4CAA-9EA7-B6ADF0A356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29521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FE5EA1-8FB1-4F4A-96FB-3A455A004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72D0841-B52E-47CB-91E6-46503FD272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6F93E5-1C45-48B0-A90F-E3DB40CDC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D56271-B552-424E-B3F8-A282AFCA7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69C25-DEF1-42AE-990A-B9AB82FB903B}" type="datetimeFigureOut">
              <a:rPr lang="fr-CA" smtClean="0"/>
              <a:t>2023-10-17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470DFE-76D8-44B1-B2FE-DE9143741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A043F4E-EB8F-4304-BF89-ACA7CD0CF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393A9-5335-4CAA-9EA7-B6ADF0A356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81409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FF4F967-C065-44C1-9696-9925516D9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7CC52E2-8CBE-43AB-9889-F401F24F8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869B24-3815-4A7B-B770-68322D710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69C25-DEF1-42AE-990A-B9AB82FB903B}" type="datetimeFigureOut">
              <a:rPr lang="fr-CA" smtClean="0"/>
              <a:t>2023-10-17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4A1A89-166C-420B-ADC5-6A25A2B4FB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A00D14-2DC4-4B7F-965A-16AE3ED451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393A9-5335-4CAA-9EA7-B6ADF0A356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733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B74D86-3B6C-447E-855A-ED7A2EF84D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/>
              <a:t>testest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10E65F2-15CD-462D-9806-E003623061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513122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testest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testest</dc:title>
  <dc:creator>Bédard Tobby</dc:creator>
  <cp:lastModifiedBy>Bédard Tobby</cp:lastModifiedBy>
  <cp:revision>1</cp:revision>
  <dcterms:created xsi:type="dcterms:W3CDTF">2023-10-17T15:49:54Z</dcterms:created>
  <dcterms:modified xsi:type="dcterms:W3CDTF">2023-10-17T15:50:00Z</dcterms:modified>
</cp:coreProperties>
</file>